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2" r:id="rId4"/>
    <p:sldId id="273" r:id="rId5"/>
    <p:sldId id="274" r:id="rId6"/>
    <p:sldId id="275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Classe string : </a:t>
            </a:r>
            <a:r>
              <a:rPr lang="fr-FR" smtClean="0"/>
              <a:t>méthodes utiles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objet de la structure </a:t>
            </a:r>
            <a:r>
              <a:rPr lang="fr-FR" dirty="0" err="1" smtClean="0"/>
              <a:t>DateTime</a:t>
            </a:r>
            <a:r>
              <a:rPr lang="fr-FR" dirty="0" smtClean="0"/>
              <a:t> représente le nombre de graduations (100 nanosecondes) écoulées depuis la </a:t>
            </a:r>
            <a:r>
              <a:rPr lang="fr-FR" dirty="0"/>
              <a:t>date </a:t>
            </a:r>
            <a:r>
              <a:rPr lang="fr-FR" dirty="0" smtClean="0"/>
              <a:t>00h00 </a:t>
            </a:r>
            <a:r>
              <a:rPr lang="fr-FR" dirty="0"/>
              <a:t>: </a:t>
            </a:r>
            <a:r>
              <a:rPr lang="fr-FR" dirty="0" smtClean="0"/>
              <a:t>00 AM</a:t>
            </a:r>
            <a:r>
              <a:rPr lang="fr-FR" dirty="0"/>
              <a:t>., le </a:t>
            </a:r>
            <a:r>
              <a:rPr lang="fr-FR" dirty="0" smtClean="0"/>
              <a:t>01 janvier 0001</a:t>
            </a:r>
          </a:p>
          <a:p>
            <a:r>
              <a:rPr lang="fr-FR" dirty="0" smtClean="0"/>
              <a:t>La date maximale que peut représente une </a:t>
            </a:r>
            <a:r>
              <a:rPr lang="fr-FR" dirty="0" err="1" smtClean="0"/>
              <a:t>DateTime</a:t>
            </a:r>
            <a:r>
              <a:rPr lang="fr-FR" dirty="0"/>
              <a:t> est 11h59 : 59 PM., le 31 décembre 9999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représentant l'instant 16/05/2014 00:00:00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d2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(2014, 5, 16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représentant l'instant 16/05/2014 15:47:22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d3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(2014, 5, 16, 15, 47, 22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à partir de l'heure locale de l'ordinateur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d4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.Now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45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 partir d'une chaine avec format de date par défaut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d5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"16/05/2014"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 partir d'une chaine avec format de date personnalisé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d6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"05/16/2014"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System.Globalization.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CultureInfo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.CreateSpecificCulture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"en-US"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272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Opérations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Une opération de calcul effectuée sur une structure </a:t>
            </a:r>
            <a:r>
              <a:rPr lang="fr-FR" dirty="0" err="1" smtClean="0"/>
              <a:t>DateTime</a:t>
            </a:r>
            <a:r>
              <a:rPr lang="fr-FR" dirty="0" smtClean="0"/>
              <a:t> ne change pas sa valeur originale mais retourne une nouvelle structure </a:t>
            </a:r>
            <a:r>
              <a:rPr lang="fr-FR" dirty="0" err="1" smtClean="0"/>
              <a:t>DateTime</a:t>
            </a:r>
            <a:r>
              <a:rPr lang="fr-FR" dirty="0" smtClean="0"/>
              <a:t> représentant le résultat.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342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Opérations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d7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"16/05/2014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d8 représente 01/06/2014 00:00:00,000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d8 = d7.AddDays(16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d9 représente 16/05/2014 02:17:00,000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d9 = d7.AddMinutes(137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d10 représente 15/05/2014 23:20:00,000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d10 =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/>
            </a:r>
            <a:b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d7.Subtract(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TimeSpan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.FromMinutes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(40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867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1937</TotalTime>
  <Words>217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Consolas</vt:lpstr>
      <vt:lpstr>Office Theme</vt:lpstr>
      <vt:lpstr>Classe string : méthodes utiles</vt:lpstr>
      <vt:lpstr>DateTime: définition</vt:lpstr>
      <vt:lpstr>DateTime: instanciation</vt:lpstr>
      <vt:lpstr>DateTime: instanciation</vt:lpstr>
      <vt:lpstr>DateTime: Opérations</vt:lpstr>
      <vt:lpstr>DateTime: Opérations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130</cp:revision>
  <dcterms:created xsi:type="dcterms:W3CDTF">2014-03-07T09:41:25Z</dcterms:created>
  <dcterms:modified xsi:type="dcterms:W3CDTF">2015-09-25T23:29:50Z</dcterms:modified>
</cp:coreProperties>
</file>